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72" r:id="rId4"/>
    <p:sldId id="263" r:id="rId5"/>
    <p:sldId id="259" r:id="rId6"/>
    <p:sldId id="260" r:id="rId7"/>
    <p:sldId id="265" r:id="rId8"/>
    <p:sldId id="266" r:id="rId9"/>
    <p:sldId id="267" r:id="rId10"/>
    <p:sldId id="268" r:id="rId11"/>
    <p:sldId id="264" r:id="rId12"/>
    <p:sldId id="261" r:id="rId13"/>
    <p:sldId id="269" r:id="rId14"/>
    <p:sldId id="270" r:id="rId15"/>
    <p:sldId id="26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4848C9-FECD-4AEE-A2CD-D66F00D8E7E5}" type="doc">
      <dgm:prSet loTypeId="urn:microsoft.com/office/officeart/2011/layout/HexagonRadial" loCatId="cycle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93E82F-1EE7-4082-B0A4-6416B890008B}">
      <dgm:prSet phldrT="[Text]" custT="1"/>
      <dgm:spPr/>
      <dgm:t>
        <a:bodyPr/>
        <a:lstStyle/>
        <a:p>
          <a:r>
            <a:rPr lang="fa-IR" sz="1600" kern="1200" dirty="0"/>
            <a:t>نام متغیر باید با حرف یا _ (آندرلاین) شروع شود</a:t>
          </a:r>
          <a:endParaRPr lang="en-US" sz="1600" kern="1200" dirty="0">
            <a:latin typeface="Arial" panose="020B0604020202020204"/>
            <a:ea typeface="+mn-ea"/>
            <a:cs typeface="Arial" panose="020B0604020202020204" pitchFamily="34" charset="0"/>
          </a:endParaRPr>
        </a:p>
      </dgm:t>
    </dgm:pt>
    <dgm:pt modelId="{BA4759E4-5406-4835-A08C-9CF3CE920158}" type="parTrans" cxnId="{5462F8A8-F795-4F34-AB1F-6EBAADB2EEEE}">
      <dgm:prSet/>
      <dgm:spPr/>
      <dgm:t>
        <a:bodyPr/>
        <a:lstStyle/>
        <a:p>
          <a:endParaRPr lang="en-US"/>
        </a:p>
      </dgm:t>
    </dgm:pt>
    <dgm:pt modelId="{0F49F916-4052-4177-A817-E00598DD22AE}" type="sibTrans" cxnId="{5462F8A8-F795-4F34-AB1F-6EBAADB2EEEE}">
      <dgm:prSet/>
      <dgm:spPr/>
      <dgm:t>
        <a:bodyPr/>
        <a:lstStyle/>
        <a:p>
          <a:endParaRPr lang="en-US"/>
        </a:p>
      </dgm:t>
    </dgm:pt>
    <dgm:pt modelId="{191149AF-96F9-4050-A855-FAF720F68A4E}">
      <dgm:prSet phldrT="[Text]"/>
      <dgm:spPr/>
      <dgm:t>
        <a:bodyPr/>
        <a:lstStyle/>
        <a:p>
          <a:r>
            <a:rPr lang="fa-IR" dirty="0"/>
            <a:t>استفاده از بعضی علامت‌ها مجاز نیست</a:t>
          </a:r>
          <a:endParaRPr lang="en-US" dirty="0"/>
        </a:p>
      </dgm:t>
    </dgm:pt>
    <dgm:pt modelId="{29961CC8-641F-4153-9FC9-2FE812BB574F}" type="parTrans" cxnId="{3D59617B-A9B8-4772-A106-D90771C26A5E}">
      <dgm:prSet/>
      <dgm:spPr/>
      <dgm:t>
        <a:bodyPr/>
        <a:lstStyle/>
        <a:p>
          <a:endParaRPr lang="en-US"/>
        </a:p>
      </dgm:t>
    </dgm:pt>
    <dgm:pt modelId="{CDE92973-5AC4-4FBA-B671-1FA873907B5F}" type="sibTrans" cxnId="{3D59617B-A9B8-4772-A106-D90771C26A5E}">
      <dgm:prSet/>
      <dgm:spPr/>
      <dgm:t>
        <a:bodyPr/>
        <a:lstStyle/>
        <a:p>
          <a:endParaRPr lang="en-US"/>
        </a:p>
      </dgm:t>
    </dgm:pt>
    <dgm:pt modelId="{A3891B1E-59B6-4C89-BB60-471FA4B9A626}">
      <dgm:prSet phldrT="[Text]"/>
      <dgm:spPr/>
      <dgm:t>
        <a:bodyPr/>
        <a:lstStyle/>
        <a:p>
          <a:r>
            <a:rPr lang="fa-IR" dirty="0"/>
            <a:t>از کلمات کلیدی پایتون استفاده نکنید</a:t>
          </a:r>
          <a:endParaRPr lang="en-US" dirty="0"/>
        </a:p>
      </dgm:t>
    </dgm:pt>
    <dgm:pt modelId="{BF085B97-9F69-48E4-8E3B-DB773028E09D}" type="parTrans" cxnId="{BC629B49-2BE1-4E7A-8D60-B79D675673AB}">
      <dgm:prSet/>
      <dgm:spPr/>
      <dgm:t>
        <a:bodyPr/>
        <a:lstStyle/>
        <a:p>
          <a:endParaRPr lang="en-US"/>
        </a:p>
      </dgm:t>
    </dgm:pt>
    <dgm:pt modelId="{C489F68D-57F4-4B2D-AE01-4EC6D675FBD7}" type="sibTrans" cxnId="{BC629B49-2BE1-4E7A-8D60-B79D675673AB}">
      <dgm:prSet/>
      <dgm:spPr/>
      <dgm:t>
        <a:bodyPr/>
        <a:lstStyle/>
        <a:p>
          <a:endParaRPr lang="en-US"/>
        </a:p>
      </dgm:t>
    </dgm:pt>
    <dgm:pt modelId="{7B92F2E4-90B3-4A84-A676-79D08F199696}">
      <dgm:prSet phldrT="[Text]"/>
      <dgm:spPr/>
      <dgm:t>
        <a:bodyPr/>
        <a:lstStyle/>
        <a:p>
          <a:r>
            <a:rPr lang="fa-IR" dirty="0"/>
            <a:t>حروف بزرگ و کوچک مهم هستند</a:t>
          </a:r>
          <a:endParaRPr lang="en-US" dirty="0"/>
        </a:p>
      </dgm:t>
    </dgm:pt>
    <dgm:pt modelId="{B269C6DF-1529-499D-91B3-1E71513A3B3A}" type="parTrans" cxnId="{22E4841C-0B4E-43BE-AED8-3B9A09BBE1EB}">
      <dgm:prSet/>
      <dgm:spPr/>
      <dgm:t>
        <a:bodyPr/>
        <a:lstStyle/>
        <a:p>
          <a:endParaRPr lang="en-US"/>
        </a:p>
      </dgm:t>
    </dgm:pt>
    <dgm:pt modelId="{A3EA3A89-5BF6-46B3-9DA1-200572CCE0B3}" type="sibTrans" cxnId="{22E4841C-0B4E-43BE-AED8-3B9A09BBE1EB}">
      <dgm:prSet/>
      <dgm:spPr/>
      <dgm:t>
        <a:bodyPr/>
        <a:lstStyle/>
        <a:p>
          <a:endParaRPr lang="en-US"/>
        </a:p>
      </dgm:t>
    </dgm:pt>
    <dgm:pt modelId="{D6A0DD34-70AE-4041-AB9A-4E0817780876}">
      <dgm:prSet phldrT="[Text]" custT="1"/>
      <dgm:spPr/>
      <dgm:t>
        <a:bodyPr/>
        <a:lstStyle/>
        <a:p>
          <a:r>
            <a:rPr lang="fa-IR" sz="1400" kern="1200" dirty="0"/>
            <a:t>استفاده از فاصله </a:t>
          </a:r>
          <a:r>
            <a:rPr lang="en-US" sz="1400" kern="1200" dirty="0"/>
            <a:t>  (Space) </a:t>
          </a:r>
          <a:r>
            <a:rPr lang="fa-IR" sz="1400" kern="1200" dirty="0"/>
            <a:t>ممنوع است</a:t>
          </a:r>
          <a:endParaRPr lang="en-US" sz="1400" kern="1200" dirty="0">
            <a:latin typeface="Arial" panose="020B0604020202020204"/>
            <a:ea typeface="+mn-ea"/>
            <a:cs typeface="Arial" panose="020B0604020202020204" pitchFamily="34" charset="0"/>
          </a:endParaRPr>
        </a:p>
      </dgm:t>
    </dgm:pt>
    <dgm:pt modelId="{46B63BCB-CC03-414F-8EE7-7BE1715439A5}" type="parTrans" cxnId="{87636F3E-66AA-4CB0-AF84-1416D2B4E10D}">
      <dgm:prSet/>
      <dgm:spPr/>
      <dgm:t>
        <a:bodyPr/>
        <a:lstStyle/>
        <a:p>
          <a:endParaRPr lang="en-US"/>
        </a:p>
      </dgm:t>
    </dgm:pt>
    <dgm:pt modelId="{1A02EA96-0E8A-4649-91A5-9E53151994AF}" type="sibTrans" cxnId="{87636F3E-66AA-4CB0-AF84-1416D2B4E10D}">
      <dgm:prSet/>
      <dgm:spPr/>
      <dgm:t>
        <a:bodyPr/>
        <a:lstStyle/>
        <a:p>
          <a:endParaRPr lang="en-US"/>
        </a:p>
      </dgm:t>
    </dgm:pt>
    <dgm:pt modelId="{10FFEC39-87BA-4063-9486-60C0397018C0}">
      <dgm:prSet/>
      <dgm:spPr/>
      <dgm:t>
        <a:bodyPr/>
        <a:lstStyle/>
        <a:p>
          <a:r>
            <a:rPr lang="fa-IR"/>
            <a:t>بعد از حرف اول میتوان عدد استفاده کرد</a:t>
          </a:r>
          <a:endParaRPr lang="en-US" dirty="0"/>
        </a:p>
      </dgm:t>
    </dgm:pt>
    <dgm:pt modelId="{3A443FDD-5DD5-4D7E-AC60-AF3996907F3F}" type="parTrans" cxnId="{9F020F09-83AB-4B67-835C-17A7720D1456}">
      <dgm:prSet/>
      <dgm:spPr/>
      <dgm:t>
        <a:bodyPr/>
        <a:lstStyle/>
        <a:p>
          <a:endParaRPr lang="en-US"/>
        </a:p>
      </dgm:t>
    </dgm:pt>
    <dgm:pt modelId="{7ABB6B88-0B34-40FA-9AE9-4DA510283DED}" type="sibTrans" cxnId="{9F020F09-83AB-4B67-835C-17A7720D1456}">
      <dgm:prSet/>
      <dgm:spPr/>
      <dgm:t>
        <a:bodyPr/>
        <a:lstStyle/>
        <a:p>
          <a:endParaRPr lang="en-US"/>
        </a:p>
      </dgm:t>
    </dgm:pt>
    <dgm:pt modelId="{8D5CB9AA-7755-4772-80E7-8CA8EF0441DF}">
      <dgm:prSet phldrT="[Text]" custT="1"/>
      <dgm:spPr/>
      <dgm:t>
        <a:bodyPr/>
        <a:lstStyle/>
        <a:p>
          <a:endParaRPr lang="en-US" sz="1400" dirty="0"/>
        </a:p>
        <a:p>
          <a:endParaRPr lang="en-US" sz="1400" dirty="0"/>
        </a:p>
      </dgm:t>
    </dgm:pt>
    <dgm:pt modelId="{6384A567-3025-49F5-821C-48A1742102E4}" type="sibTrans" cxnId="{28E90BDB-4492-47B4-B0DC-BD1CA80DDE97}">
      <dgm:prSet/>
      <dgm:spPr/>
      <dgm:t>
        <a:bodyPr/>
        <a:lstStyle/>
        <a:p>
          <a:endParaRPr lang="en-US"/>
        </a:p>
      </dgm:t>
    </dgm:pt>
    <dgm:pt modelId="{C066A507-F12B-43F8-97B7-962701EEA277}" type="parTrans" cxnId="{28E90BDB-4492-47B4-B0DC-BD1CA80DDE97}">
      <dgm:prSet/>
      <dgm:spPr/>
      <dgm:t>
        <a:bodyPr/>
        <a:lstStyle/>
        <a:p>
          <a:endParaRPr lang="en-US"/>
        </a:p>
      </dgm:t>
    </dgm:pt>
    <dgm:pt modelId="{EB7592FB-F8C4-4A0E-B616-A5205B89C7AA}" type="pres">
      <dgm:prSet presAssocID="{8F4848C9-FECD-4AEE-A2CD-D66F00D8E7E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E50C098-CC0A-4FBF-842B-A7812FA1E20E}" type="pres">
      <dgm:prSet presAssocID="{8D5CB9AA-7755-4772-80E7-8CA8EF0441DF}" presName="Parent" presStyleLbl="node0" presStyleIdx="0" presStyleCnt="1">
        <dgm:presLayoutVars>
          <dgm:chMax val="6"/>
          <dgm:chPref val="6"/>
        </dgm:presLayoutVars>
      </dgm:prSet>
      <dgm:spPr/>
    </dgm:pt>
    <dgm:pt modelId="{FC9C65E3-9F0E-497B-82C3-9E4D600FEB25}" type="pres">
      <dgm:prSet presAssocID="{B093E82F-1EE7-4082-B0A4-6416B890008B}" presName="Accent1" presStyleCnt="0"/>
      <dgm:spPr/>
    </dgm:pt>
    <dgm:pt modelId="{F030AB9E-4F7B-493A-B531-73E6B060E68A}" type="pres">
      <dgm:prSet presAssocID="{B093E82F-1EE7-4082-B0A4-6416B890008B}" presName="Accent" presStyleLbl="bgShp" presStyleIdx="0" presStyleCnt="6"/>
      <dgm:spPr/>
    </dgm:pt>
    <dgm:pt modelId="{E2F6658A-B218-4181-BA14-C7FA5F1F42E8}" type="pres">
      <dgm:prSet presAssocID="{B093E82F-1EE7-4082-B0A4-6416B890008B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9A8680E6-417A-4EE8-95C9-6B0454BD311A}" type="pres">
      <dgm:prSet presAssocID="{D6A0DD34-70AE-4041-AB9A-4E0817780876}" presName="Accent2" presStyleCnt="0"/>
      <dgm:spPr/>
    </dgm:pt>
    <dgm:pt modelId="{ACFB575E-B689-4666-AD5E-B41535648C78}" type="pres">
      <dgm:prSet presAssocID="{D6A0DD34-70AE-4041-AB9A-4E0817780876}" presName="Accent" presStyleLbl="bgShp" presStyleIdx="1" presStyleCnt="6"/>
      <dgm:spPr/>
    </dgm:pt>
    <dgm:pt modelId="{F20799B5-9F0D-4D22-AD3A-F156D22EC060}" type="pres">
      <dgm:prSet presAssocID="{D6A0DD34-70AE-4041-AB9A-4E0817780876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282D4C4B-45CB-4245-9EC4-3E22D7177411}" type="pres">
      <dgm:prSet presAssocID="{10FFEC39-87BA-4063-9486-60C0397018C0}" presName="Accent3" presStyleCnt="0"/>
      <dgm:spPr/>
    </dgm:pt>
    <dgm:pt modelId="{39CF1148-787D-445A-B4AA-34B76EF4DC50}" type="pres">
      <dgm:prSet presAssocID="{10FFEC39-87BA-4063-9486-60C0397018C0}" presName="Accent" presStyleLbl="bgShp" presStyleIdx="2" presStyleCnt="6"/>
      <dgm:spPr/>
    </dgm:pt>
    <dgm:pt modelId="{20BDAB0B-A723-4788-A427-2D28E8025495}" type="pres">
      <dgm:prSet presAssocID="{10FFEC39-87BA-4063-9486-60C0397018C0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63F1EE04-F09A-426E-A0DF-CAA7A835B2AD}" type="pres">
      <dgm:prSet presAssocID="{191149AF-96F9-4050-A855-FAF720F68A4E}" presName="Accent4" presStyleCnt="0"/>
      <dgm:spPr/>
    </dgm:pt>
    <dgm:pt modelId="{89AF54BC-09B3-48A7-9076-1259C3979A8B}" type="pres">
      <dgm:prSet presAssocID="{191149AF-96F9-4050-A855-FAF720F68A4E}" presName="Accent" presStyleLbl="bgShp" presStyleIdx="3" presStyleCnt="6"/>
      <dgm:spPr/>
    </dgm:pt>
    <dgm:pt modelId="{2868AA01-A0B5-49E0-9340-DEA09D896B15}" type="pres">
      <dgm:prSet presAssocID="{191149AF-96F9-4050-A855-FAF720F68A4E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B91EC066-C359-4948-A20A-3C0251A2B9A1}" type="pres">
      <dgm:prSet presAssocID="{A3891B1E-59B6-4C89-BB60-471FA4B9A626}" presName="Accent5" presStyleCnt="0"/>
      <dgm:spPr/>
    </dgm:pt>
    <dgm:pt modelId="{37ACF4B2-DB48-4FDC-B3B6-9CBBF9D40245}" type="pres">
      <dgm:prSet presAssocID="{A3891B1E-59B6-4C89-BB60-471FA4B9A626}" presName="Accent" presStyleLbl="bgShp" presStyleIdx="4" presStyleCnt="6"/>
      <dgm:spPr/>
    </dgm:pt>
    <dgm:pt modelId="{5A524A7C-6545-44F7-8825-606E67DF4C59}" type="pres">
      <dgm:prSet presAssocID="{A3891B1E-59B6-4C89-BB60-471FA4B9A626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A6467109-B0E8-4939-99A0-90C2ACDDFB55}" type="pres">
      <dgm:prSet presAssocID="{7B92F2E4-90B3-4A84-A676-79D08F199696}" presName="Accent6" presStyleCnt="0"/>
      <dgm:spPr/>
    </dgm:pt>
    <dgm:pt modelId="{0D744354-BDA0-4D67-B9F1-70EBEB444BC5}" type="pres">
      <dgm:prSet presAssocID="{7B92F2E4-90B3-4A84-A676-79D08F199696}" presName="Accent" presStyleLbl="bgShp" presStyleIdx="5" presStyleCnt="6"/>
      <dgm:spPr/>
    </dgm:pt>
    <dgm:pt modelId="{D8FD2BFE-84ED-41E0-ACD8-8668F7746B9F}" type="pres">
      <dgm:prSet presAssocID="{7B92F2E4-90B3-4A84-A676-79D08F199696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F020F09-83AB-4B67-835C-17A7720D1456}" srcId="{8D5CB9AA-7755-4772-80E7-8CA8EF0441DF}" destId="{10FFEC39-87BA-4063-9486-60C0397018C0}" srcOrd="2" destOrd="0" parTransId="{3A443FDD-5DD5-4D7E-AC60-AF3996907F3F}" sibTransId="{7ABB6B88-0B34-40FA-9AE9-4DA510283DED}"/>
    <dgm:cxn modelId="{A237471B-A117-4FC8-9755-B5DD96476C4A}" type="presOf" srcId="{D6A0DD34-70AE-4041-AB9A-4E0817780876}" destId="{F20799B5-9F0D-4D22-AD3A-F156D22EC060}" srcOrd="0" destOrd="0" presId="urn:microsoft.com/office/officeart/2011/layout/HexagonRadial"/>
    <dgm:cxn modelId="{22E4841C-0B4E-43BE-AED8-3B9A09BBE1EB}" srcId="{8D5CB9AA-7755-4772-80E7-8CA8EF0441DF}" destId="{7B92F2E4-90B3-4A84-A676-79D08F199696}" srcOrd="5" destOrd="0" parTransId="{B269C6DF-1529-499D-91B3-1E71513A3B3A}" sibTransId="{A3EA3A89-5BF6-46B3-9DA1-200572CCE0B3}"/>
    <dgm:cxn modelId="{74EFAF2C-5E65-4FA8-B71D-4FA1DD8385B7}" type="presOf" srcId="{8F4848C9-FECD-4AEE-A2CD-D66F00D8E7E5}" destId="{EB7592FB-F8C4-4A0E-B616-A5205B89C7AA}" srcOrd="0" destOrd="0" presId="urn:microsoft.com/office/officeart/2011/layout/HexagonRadial"/>
    <dgm:cxn modelId="{9DE51A2E-96F5-4825-B556-7E4B82A3FC88}" type="presOf" srcId="{191149AF-96F9-4050-A855-FAF720F68A4E}" destId="{2868AA01-A0B5-49E0-9340-DEA09D896B15}" srcOrd="0" destOrd="0" presId="urn:microsoft.com/office/officeart/2011/layout/HexagonRadial"/>
    <dgm:cxn modelId="{A799E536-65CA-49BD-BBAE-AFD5E28C78BF}" type="presOf" srcId="{8D5CB9AA-7755-4772-80E7-8CA8EF0441DF}" destId="{FE50C098-CC0A-4FBF-842B-A7812FA1E20E}" srcOrd="0" destOrd="0" presId="urn:microsoft.com/office/officeart/2011/layout/HexagonRadial"/>
    <dgm:cxn modelId="{72CCDC39-8EC8-437E-9108-D74D8B76CDD8}" type="presOf" srcId="{A3891B1E-59B6-4C89-BB60-471FA4B9A626}" destId="{5A524A7C-6545-44F7-8825-606E67DF4C59}" srcOrd="0" destOrd="0" presId="urn:microsoft.com/office/officeart/2011/layout/HexagonRadial"/>
    <dgm:cxn modelId="{87636F3E-66AA-4CB0-AF84-1416D2B4E10D}" srcId="{8D5CB9AA-7755-4772-80E7-8CA8EF0441DF}" destId="{D6A0DD34-70AE-4041-AB9A-4E0817780876}" srcOrd="1" destOrd="0" parTransId="{46B63BCB-CC03-414F-8EE7-7BE1715439A5}" sibTransId="{1A02EA96-0E8A-4649-91A5-9E53151994AF}"/>
    <dgm:cxn modelId="{BC629B49-2BE1-4E7A-8D60-B79D675673AB}" srcId="{8D5CB9AA-7755-4772-80E7-8CA8EF0441DF}" destId="{A3891B1E-59B6-4C89-BB60-471FA4B9A626}" srcOrd="4" destOrd="0" parTransId="{BF085B97-9F69-48E4-8E3B-DB773028E09D}" sibTransId="{C489F68D-57F4-4B2D-AE01-4EC6D675FBD7}"/>
    <dgm:cxn modelId="{3D59617B-A9B8-4772-A106-D90771C26A5E}" srcId="{8D5CB9AA-7755-4772-80E7-8CA8EF0441DF}" destId="{191149AF-96F9-4050-A855-FAF720F68A4E}" srcOrd="3" destOrd="0" parTransId="{29961CC8-641F-4153-9FC9-2FE812BB574F}" sibTransId="{CDE92973-5AC4-4FBA-B671-1FA873907B5F}"/>
    <dgm:cxn modelId="{DAE4A78C-83AC-45DA-82EC-AD7073801A37}" type="presOf" srcId="{7B92F2E4-90B3-4A84-A676-79D08F199696}" destId="{D8FD2BFE-84ED-41E0-ACD8-8668F7746B9F}" srcOrd="0" destOrd="0" presId="urn:microsoft.com/office/officeart/2011/layout/HexagonRadial"/>
    <dgm:cxn modelId="{E76D1BA2-D14C-4261-B4CC-8D7F3EAE7D63}" type="presOf" srcId="{10FFEC39-87BA-4063-9486-60C0397018C0}" destId="{20BDAB0B-A723-4788-A427-2D28E8025495}" srcOrd="0" destOrd="0" presId="urn:microsoft.com/office/officeart/2011/layout/HexagonRadial"/>
    <dgm:cxn modelId="{A9AE53A3-D147-42ED-8C9B-95300A7FE1F6}" type="presOf" srcId="{B093E82F-1EE7-4082-B0A4-6416B890008B}" destId="{E2F6658A-B218-4181-BA14-C7FA5F1F42E8}" srcOrd="0" destOrd="0" presId="urn:microsoft.com/office/officeart/2011/layout/HexagonRadial"/>
    <dgm:cxn modelId="{5462F8A8-F795-4F34-AB1F-6EBAADB2EEEE}" srcId="{8D5CB9AA-7755-4772-80E7-8CA8EF0441DF}" destId="{B093E82F-1EE7-4082-B0A4-6416B890008B}" srcOrd="0" destOrd="0" parTransId="{BA4759E4-5406-4835-A08C-9CF3CE920158}" sibTransId="{0F49F916-4052-4177-A817-E00598DD22AE}"/>
    <dgm:cxn modelId="{28E90BDB-4492-47B4-B0DC-BD1CA80DDE97}" srcId="{8F4848C9-FECD-4AEE-A2CD-D66F00D8E7E5}" destId="{8D5CB9AA-7755-4772-80E7-8CA8EF0441DF}" srcOrd="0" destOrd="0" parTransId="{C066A507-F12B-43F8-97B7-962701EEA277}" sibTransId="{6384A567-3025-49F5-821C-48A1742102E4}"/>
    <dgm:cxn modelId="{CAD53722-28AD-4B4A-99B8-59416479E561}" type="presParOf" srcId="{EB7592FB-F8C4-4A0E-B616-A5205B89C7AA}" destId="{FE50C098-CC0A-4FBF-842B-A7812FA1E20E}" srcOrd="0" destOrd="0" presId="urn:microsoft.com/office/officeart/2011/layout/HexagonRadial"/>
    <dgm:cxn modelId="{E487390D-FFC3-4206-A20D-4A6BF8E6206C}" type="presParOf" srcId="{EB7592FB-F8C4-4A0E-B616-A5205B89C7AA}" destId="{FC9C65E3-9F0E-497B-82C3-9E4D600FEB25}" srcOrd="1" destOrd="0" presId="urn:microsoft.com/office/officeart/2011/layout/HexagonRadial"/>
    <dgm:cxn modelId="{69FD1EC1-88F9-4475-9E18-541DF4AFEE96}" type="presParOf" srcId="{FC9C65E3-9F0E-497B-82C3-9E4D600FEB25}" destId="{F030AB9E-4F7B-493A-B531-73E6B060E68A}" srcOrd="0" destOrd="0" presId="urn:microsoft.com/office/officeart/2011/layout/HexagonRadial"/>
    <dgm:cxn modelId="{1DB02E35-18DD-4D3B-9BEB-E46845AF0C04}" type="presParOf" srcId="{EB7592FB-F8C4-4A0E-B616-A5205B89C7AA}" destId="{E2F6658A-B218-4181-BA14-C7FA5F1F42E8}" srcOrd="2" destOrd="0" presId="urn:microsoft.com/office/officeart/2011/layout/HexagonRadial"/>
    <dgm:cxn modelId="{54EC63EF-8FEB-478F-BFBE-CFBE7CBC9CB0}" type="presParOf" srcId="{EB7592FB-F8C4-4A0E-B616-A5205B89C7AA}" destId="{9A8680E6-417A-4EE8-95C9-6B0454BD311A}" srcOrd="3" destOrd="0" presId="urn:microsoft.com/office/officeart/2011/layout/HexagonRadial"/>
    <dgm:cxn modelId="{3FD859EE-8394-465A-A0FF-2F5C1AD8EE33}" type="presParOf" srcId="{9A8680E6-417A-4EE8-95C9-6B0454BD311A}" destId="{ACFB575E-B689-4666-AD5E-B41535648C78}" srcOrd="0" destOrd="0" presId="urn:microsoft.com/office/officeart/2011/layout/HexagonRadial"/>
    <dgm:cxn modelId="{00BD2C05-8086-4B13-9A37-4544349AAB1E}" type="presParOf" srcId="{EB7592FB-F8C4-4A0E-B616-A5205B89C7AA}" destId="{F20799B5-9F0D-4D22-AD3A-F156D22EC060}" srcOrd="4" destOrd="0" presId="urn:microsoft.com/office/officeart/2011/layout/HexagonRadial"/>
    <dgm:cxn modelId="{41931795-CE4D-4A66-8D45-47490E388BED}" type="presParOf" srcId="{EB7592FB-F8C4-4A0E-B616-A5205B89C7AA}" destId="{282D4C4B-45CB-4245-9EC4-3E22D7177411}" srcOrd="5" destOrd="0" presId="urn:microsoft.com/office/officeart/2011/layout/HexagonRadial"/>
    <dgm:cxn modelId="{295E421C-F54A-43C7-84E4-2FECE093077F}" type="presParOf" srcId="{282D4C4B-45CB-4245-9EC4-3E22D7177411}" destId="{39CF1148-787D-445A-B4AA-34B76EF4DC50}" srcOrd="0" destOrd="0" presId="urn:microsoft.com/office/officeart/2011/layout/HexagonRadial"/>
    <dgm:cxn modelId="{6220AC97-707E-41DC-B114-9B5CE42A69DB}" type="presParOf" srcId="{EB7592FB-F8C4-4A0E-B616-A5205B89C7AA}" destId="{20BDAB0B-A723-4788-A427-2D28E8025495}" srcOrd="6" destOrd="0" presId="urn:microsoft.com/office/officeart/2011/layout/HexagonRadial"/>
    <dgm:cxn modelId="{C4DB56C2-9D64-49E8-99B0-487CA952DCC2}" type="presParOf" srcId="{EB7592FB-F8C4-4A0E-B616-A5205B89C7AA}" destId="{63F1EE04-F09A-426E-A0DF-CAA7A835B2AD}" srcOrd="7" destOrd="0" presId="urn:microsoft.com/office/officeart/2011/layout/HexagonRadial"/>
    <dgm:cxn modelId="{18148C5B-42BA-4700-84CF-863F991D670E}" type="presParOf" srcId="{63F1EE04-F09A-426E-A0DF-CAA7A835B2AD}" destId="{89AF54BC-09B3-48A7-9076-1259C3979A8B}" srcOrd="0" destOrd="0" presId="urn:microsoft.com/office/officeart/2011/layout/HexagonRadial"/>
    <dgm:cxn modelId="{337261B9-FD63-41D1-B99E-E09EB5D02A5A}" type="presParOf" srcId="{EB7592FB-F8C4-4A0E-B616-A5205B89C7AA}" destId="{2868AA01-A0B5-49E0-9340-DEA09D896B15}" srcOrd="8" destOrd="0" presId="urn:microsoft.com/office/officeart/2011/layout/HexagonRadial"/>
    <dgm:cxn modelId="{2C46D2ED-DBB0-47D9-B10A-2A0D8027A03E}" type="presParOf" srcId="{EB7592FB-F8C4-4A0E-B616-A5205B89C7AA}" destId="{B91EC066-C359-4948-A20A-3C0251A2B9A1}" srcOrd="9" destOrd="0" presId="urn:microsoft.com/office/officeart/2011/layout/HexagonRadial"/>
    <dgm:cxn modelId="{078398B7-BB97-4662-B0DA-C2C10DF80D04}" type="presParOf" srcId="{B91EC066-C359-4948-A20A-3C0251A2B9A1}" destId="{37ACF4B2-DB48-4FDC-B3B6-9CBBF9D40245}" srcOrd="0" destOrd="0" presId="urn:microsoft.com/office/officeart/2011/layout/HexagonRadial"/>
    <dgm:cxn modelId="{C197F570-D81E-4062-9415-3ADADDC60088}" type="presParOf" srcId="{EB7592FB-F8C4-4A0E-B616-A5205B89C7AA}" destId="{5A524A7C-6545-44F7-8825-606E67DF4C59}" srcOrd="10" destOrd="0" presId="urn:microsoft.com/office/officeart/2011/layout/HexagonRadial"/>
    <dgm:cxn modelId="{38E1B181-83F5-43D5-BE12-3F0DA294611E}" type="presParOf" srcId="{EB7592FB-F8C4-4A0E-B616-A5205B89C7AA}" destId="{A6467109-B0E8-4939-99A0-90C2ACDDFB55}" srcOrd="11" destOrd="0" presId="urn:microsoft.com/office/officeart/2011/layout/HexagonRadial"/>
    <dgm:cxn modelId="{24254144-E7D0-418C-A7FE-11C8D5936A60}" type="presParOf" srcId="{A6467109-B0E8-4939-99A0-90C2ACDDFB55}" destId="{0D744354-BDA0-4D67-B9F1-70EBEB444BC5}" srcOrd="0" destOrd="0" presId="urn:microsoft.com/office/officeart/2011/layout/HexagonRadial"/>
    <dgm:cxn modelId="{FBD8D9CF-5EFB-4230-964A-7A062A416725}" type="presParOf" srcId="{EB7592FB-F8C4-4A0E-B616-A5205B89C7AA}" destId="{D8FD2BFE-84ED-41E0-ACD8-8668F7746B9F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0C098-CC0A-4FBF-842B-A7812FA1E20E}">
      <dsp:nvSpPr>
        <dsp:cNvPr id="0" name=""/>
        <dsp:cNvSpPr/>
      </dsp:nvSpPr>
      <dsp:spPr>
        <a:xfrm>
          <a:off x="3907650" y="2019760"/>
          <a:ext cx="2567203" cy="222073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333072" y="2387767"/>
        <a:ext cx="1716359" cy="1484721"/>
      </dsp:txXfrm>
    </dsp:sp>
    <dsp:sp modelId="{ACFB575E-B689-4666-AD5E-B41535648C78}">
      <dsp:nvSpPr>
        <dsp:cNvPr id="0" name=""/>
        <dsp:cNvSpPr/>
      </dsp:nvSpPr>
      <dsp:spPr>
        <a:xfrm>
          <a:off x="5515212" y="957289"/>
          <a:ext cx="968598" cy="83457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6658A-B218-4181-BA14-C7FA5F1F42E8}">
      <dsp:nvSpPr>
        <dsp:cNvPr id="0" name=""/>
        <dsp:cNvSpPr/>
      </dsp:nvSpPr>
      <dsp:spPr>
        <a:xfrm>
          <a:off x="4144126" y="0"/>
          <a:ext cx="2103805" cy="182003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/>
            <a:t>نام متغیر باید با حرف یا _ (آندرلاین) شروع شود</a:t>
          </a:r>
          <a:endParaRPr lang="en-US" sz="1600" kern="1200" dirty="0">
            <a:latin typeface="Arial" panose="020B0604020202020204"/>
            <a:ea typeface="+mn-ea"/>
            <a:cs typeface="Arial" panose="020B0604020202020204" pitchFamily="34" charset="0"/>
          </a:endParaRPr>
        </a:p>
      </dsp:txBody>
      <dsp:txXfrm>
        <a:off x="4492771" y="301619"/>
        <a:ext cx="1406515" cy="1216800"/>
      </dsp:txXfrm>
    </dsp:sp>
    <dsp:sp modelId="{39CF1148-787D-445A-B4AA-34B76EF4DC50}">
      <dsp:nvSpPr>
        <dsp:cNvPr id="0" name=""/>
        <dsp:cNvSpPr/>
      </dsp:nvSpPr>
      <dsp:spPr>
        <a:xfrm>
          <a:off x="6645642" y="2517501"/>
          <a:ext cx="968598" cy="83457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799B5-9F0D-4D22-AD3A-F156D22EC060}">
      <dsp:nvSpPr>
        <dsp:cNvPr id="0" name=""/>
        <dsp:cNvSpPr/>
      </dsp:nvSpPr>
      <dsp:spPr>
        <a:xfrm>
          <a:off x="6073560" y="1119445"/>
          <a:ext cx="2103805" cy="182003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/>
            <a:t>استفاده از فاصله </a:t>
          </a:r>
          <a:r>
            <a:rPr lang="en-US" sz="1400" kern="1200" dirty="0"/>
            <a:t>  (Space) </a:t>
          </a:r>
          <a:r>
            <a:rPr lang="fa-IR" sz="1400" kern="1200" dirty="0"/>
            <a:t>ممنوع است</a:t>
          </a:r>
          <a:endParaRPr lang="en-US" sz="1400" kern="1200" dirty="0">
            <a:latin typeface="Arial" panose="020B0604020202020204"/>
            <a:ea typeface="+mn-ea"/>
            <a:cs typeface="Arial" panose="020B0604020202020204" pitchFamily="34" charset="0"/>
          </a:endParaRPr>
        </a:p>
      </dsp:txBody>
      <dsp:txXfrm>
        <a:off x="6422205" y="1421064"/>
        <a:ext cx="1406515" cy="1216800"/>
      </dsp:txXfrm>
    </dsp:sp>
    <dsp:sp modelId="{89AF54BC-09B3-48A7-9076-1259C3979A8B}">
      <dsp:nvSpPr>
        <dsp:cNvPr id="0" name=""/>
        <dsp:cNvSpPr/>
      </dsp:nvSpPr>
      <dsp:spPr>
        <a:xfrm>
          <a:off x="5860373" y="4278687"/>
          <a:ext cx="968598" cy="83457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BDAB0B-A723-4788-A427-2D28E8025495}">
      <dsp:nvSpPr>
        <dsp:cNvPr id="0" name=""/>
        <dsp:cNvSpPr/>
      </dsp:nvSpPr>
      <dsp:spPr>
        <a:xfrm>
          <a:off x="6073560" y="3320146"/>
          <a:ext cx="2103805" cy="182003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/>
            <a:t>بعد از حرف اول میتوان عدد استفاده کرد</a:t>
          </a:r>
          <a:endParaRPr lang="en-US" sz="2200" kern="1200" dirty="0"/>
        </a:p>
      </dsp:txBody>
      <dsp:txXfrm>
        <a:off x="6422205" y="3621765"/>
        <a:ext cx="1406515" cy="1216800"/>
      </dsp:txXfrm>
    </dsp:sp>
    <dsp:sp modelId="{37ACF4B2-DB48-4FDC-B3B6-9CBBF9D40245}">
      <dsp:nvSpPr>
        <dsp:cNvPr id="0" name=""/>
        <dsp:cNvSpPr/>
      </dsp:nvSpPr>
      <dsp:spPr>
        <a:xfrm>
          <a:off x="3912427" y="4461505"/>
          <a:ext cx="968598" cy="83457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8AA01-A0B5-49E0-9340-DEA09D896B15}">
      <dsp:nvSpPr>
        <dsp:cNvPr id="0" name=""/>
        <dsp:cNvSpPr/>
      </dsp:nvSpPr>
      <dsp:spPr>
        <a:xfrm>
          <a:off x="4144126" y="4440844"/>
          <a:ext cx="2103805" cy="182003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/>
            <a:t>استفاده از بعضی علامت‌ها مجاز نیست</a:t>
          </a:r>
          <a:endParaRPr lang="en-US" sz="2200" kern="1200" dirty="0"/>
        </a:p>
      </dsp:txBody>
      <dsp:txXfrm>
        <a:off x="4492771" y="4742463"/>
        <a:ext cx="1406515" cy="1216800"/>
      </dsp:txXfrm>
    </dsp:sp>
    <dsp:sp modelId="{0D744354-BDA0-4D67-B9F1-70EBEB444BC5}">
      <dsp:nvSpPr>
        <dsp:cNvPr id="0" name=""/>
        <dsp:cNvSpPr/>
      </dsp:nvSpPr>
      <dsp:spPr>
        <a:xfrm>
          <a:off x="2763485" y="2901919"/>
          <a:ext cx="968598" cy="83457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24A7C-6545-44F7-8825-606E67DF4C59}">
      <dsp:nvSpPr>
        <dsp:cNvPr id="0" name=""/>
        <dsp:cNvSpPr/>
      </dsp:nvSpPr>
      <dsp:spPr>
        <a:xfrm>
          <a:off x="2205735" y="3321398"/>
          <a:ext cx="2103805" cy="182003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/>
            <a:t>از کلمات کلیدی پایتون استفاده نکنید</a:t>
          </a:r>
          <a:endParaRPr lang="en-US" sz="2200" kern="1200" dirty="0"/>
        </a:p>
      </dsp:txBody>
      <dsp:txXfrm>
        <a:off x="2554380" y="3623017"/>
        <a:ext cx="1406515" cy="1216800"/>
      </dsp:txXfrm>
    </dsp:sp>
    <dsp:sp modelId="{D8FD2BFE-84ED-41E0-ACD8-8668F7746B9F}">
      <dsp:nvSpPr>
        <dsp:cNvPr id="0" name=""/>
        <dsp:cNvSpPr/>
      </dsp:nvSpPr>
      <dsp:spPr>
        <a:xfrm>
          <a:off x="2205735" y="1116941"/>
          <a:ext cx="2103805" cy="182003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/>
            <a:t>حروف بزرگ و کوچک مهم هستند</a:t>
          </a:r>
          <a:endParaRPr lang="en-US" sz="2200" kern="1200" dirty="0"/>
        </a:p>
      </dsp:txBody>
      <dsp:txXfrm>
        <a:off x="2554380" y="1418560"/>
        <a:ext cx="1406515" cy="121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6877D5A-FDB7-423F-A951-2962BD98B739}"/>
              </a:ext>
            </a:extLst>
          </p:cNvPr>
          <p:cNvSpPr/>
          <p:nvPr/>
        </p:nvSpPr>
        <p:spPr>
          <a:xfrm>
            <a:off x="1452282" y="514702"/>
            <a:ext cx="969631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a-I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به نام خدا </a:t>
            </a:r>
          </a:p>
          <a:p>
            <a:pPr algn="ctr"/>
            <a:endParaRPr lang="fa-I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/>
            <a:r>
              <a:rPr lang="fa-I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پایتون مقدماتی نوجوانان</a:t>
            </a:r>
          </a:p>
          <a:p>
            <a:pPr algn="r"/>
            <a:r>
              <a:rPr lang="fa-I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         اموزشگاه الپان (بلوط)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E3D35-DEB0-4B4D-9B0A-874DA90B9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404" y="1739152"/>
            <a:ext cx="4572000" cy="4885765"/>
          </a:xfrm>
          <a:prstGeom prst="ellipse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6187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D9643E-4808-40AC-A78C-47DA660B160A}"/>
              </a:ext>
            </a:extLst>
          </p:cNvPr>
          <p:cNvSpPr/>
          <p:nvPr/>
        </p:nvSpPr>
        <p:spPr>
          <a:xfrm>
            <a:off x="4286947" y="184519"/>
            <a:ext cx="6788111" cy="1723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a-IR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جلسه اول</a:t>
            </a:r>
            <a:r>
              <a:rPr lang="fa-I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</a:t>
            </a:r>
            <a:endParaRPr lang="en-US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0" algn="r" rtl="1"/>
            <a:r>
              <a:rPr lang="fa-IR" sz="1600" b="1" dirty="0">
                <a:solidFill>
                  <a:prstClr val="white"/>
                </a:solidFill>
              </a:rPr>
              <a:t>🌟متغیر </a:t>
            </a:r>
            <a:r>
              <a:rPr lang="en-US" sz="1600" b="1" dirty="0">
                <a:solidFill>
                  <a:prstClr val="white"/>
                </a:solidFill>
              </a:rPr>
              <a:t>(Variable)</a:t>
            </a:r>
          </a:p>
          <a:p>
            <a:pPr algn="ctr"/>
            <a:endParaRPr lang="fa-I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a-IR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a-I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fa-IR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65B60F-95E2-46FA-83DE-EDF34F782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1310" y="661574"/>
            <a:ext cx="2514951" cy="23053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7498E6-1FBF-43F1-AFBD-76369E33E40D}"/>
              </a:ext>
            </a:extLst>
          </p:cNvPr>
          <p:cNvSpPr/>
          <p:nvPr/>
        </p:nvSpPr>
        <p:spPr>
          <a:xfrm>
            <a:off x="1073138" y="1046294"/>
            <a:ext cx="269129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</a:t>
            </a:r>
            <a:endParaRPr lang="en-US" sz="2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47E23E3-367D-4853-B06D-8B169CE9B855}"/>
              </a:ext>
            </a:extLst>
          </p:cNvPr>
          <p:cNvSpPr/>
          <p:nvPr/>
        </p:nvSpPr>
        <p:spPr>
          <a:xfrm>
            <a:off x="4198776" y="1446404"/>
            <a:ext cx="1632857" cy="10262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E14AE5-9292-4922-9A5C-2662AF357828}"/>
              </a:ext>
            </a:extLst>
          </p:cNvPr>
          <p:cNvSpPr/>
          <p:nvPr/>
        </p:nvSpPr>
        <p:spPr>
          <a:xfrm>
            <a:off x="6730438" y="1549282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ali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B66AE7D2-06FD-4177-9932-01ED3E1E2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38" y="4227268"/>
            <a:ext cx="998283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💭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در پایتون ساختن یک متغیر بسیار ساده است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lvl="0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name = </a:t>
            </a:r>
            <a:r>
              <a:rPr lang="en-US" altLang="en-US" sz="2800" dirty="0">
                <a:latin typeface="Arial Unicode MS"/>
              </a:rPr>
              <a:t>"Ali"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03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 animBg="1"/>
      <p:bldP spid="10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BB0134-75C2-4AFC-91BE-508DB9CCE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63" y="1954679"/>
            <a:ext cx="4496211" cy="26594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F77F06-5292-453D-958E-1962FD7FC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50453"/>
            <a:ext cx="5179109" cy="1238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945A2A-40C1-4A29-A0A6-62B2A77A333D}"/>
              </a:ext>
            </a:extLst>
          </p:cNvPr>
          <p:cNvSpPr/>
          <p:nvPr/>
        </p:nvSpPr>
        <p:spPr>
          <a:xfrm>
            <a:off x="9763428" y="349641"/>
            <a:ext cx="1091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</a:t>
            </a:r>
            <a:r>
              <a:rPr lang="fa-I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r>
              <a:rPr lang="fa-I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701770" y="811306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3326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069DB72-0DFE-471A-97F2-B3AA56ACD9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6845627"/>
              </p:ext>
            </p:extLst>
          </p:nvPr>
        </p:nvGraphicFramePr>
        <p:xfrm>
          <a:off x="504857" y="144631"/>
          <a:ext cx="10383101" cy="6260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01359C6-C8B4-4D1C-91BB-BE22D1123D20}"/>
              </a:ext>
            </a:extLst>
          </p:cNvPr>
          <p:cNvSpPr txBox="1"/>
          <p:nvPr/>
        </p:nvSpPr>
        <p:spPr>
          <a:xfrm>
            <a:off x="6846217" y="588331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800" dirty="0">
                <a:highlight>
                  <a:srgbClr val="800080"/>
                </a:highlight>
              </a:rPr>
              <a:t>🌟قوانین نام‌گذاری متغیرها:</a:t>
            </a:r>
          </a:p>
        </p:txBody>
      </p:sp>
    </p:spTree>
    <p:extLst>
      <p:ext uri="{BB962C8B-B14F-4D97-AF65-F5344CB8AC3E}">
        <p14:creationId xmlns:p14="http://schemas.microsoft.com/office/powerpoint/2010/main" val="2868874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2844BE-6741-45E1-B587-6320EFB9453B}"/>
              </a:ext>
            </a:extLst>
          </p:cNvPr>
          <p:cNvSpPr/>
          <p:nvPr/>
        </p:nvSpPr>
        <p:spPr>
          <a:xfrm>
            <a:off x="4589928" y="605280"/>
            <a:ext cx="776343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2000" dirty="0">
              <a:highlight>
                <a:srgbClr val="800080"/>
              </a:highlight>
            </a:endParaRPr>
          </a:p>
          <a:p>
            <a:pPr algn="ctr"/>
            <a:r>
              <a:rPr lang="fa-IR" sz="2000" dirty="0">
                <a:highlight>
                  <a:srgbClr val="800080"/>
                </a:highlight>
              </a:rPr>
              <a:t>🌟قانون اول: </a:t>
            </a:r>
            <a:r>
              <a:rPr lang="fa-IR" sz="2000" dirty="0"/>
              <a:t>نام متغیر باید با حرف یا _ (آندرلاین) شروع شود.</a:t>
            </a:r>
          </a:p>
          <a:p>
            <a:pPr algn="ctr"/>
            <a:endParaRPr lang="fa-IR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2447F090-42A7-415C-A7F3-DF18C63B0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0606" y="2071624"/>
            <a:ext cx="9471787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✅ 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درست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name = "Ali“   age = 17      _score = 20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❌ 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نادرست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1name = "Ali"          5age = 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03745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82145F-A493-4535-9212-21F0CBEDB0C6}"/>
              </a:ext>
            </a:extLst>
          </p:cNvPr>
          <p:cNvSpPr txBox="1"/>
          <p:nvPr/>
        </p:nvSpPr>
        <p:spPr>
          <a:xfrm>
            <a:off x="6518161" y="1521838"/>
            <a:ext cx="59987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dirty="0">
                <a:highlight>
                  <a:srgbClr val="800080"/>
                </a:highlight>
              </a:rPr>
              <a:t>🌟قانون دوم: </a:t>
            </a:r>
            <a:r>
              <a:rPr lang="fa-IR" dirty="0"/>
              <a:t>بعد از حرف اول می‌توان از عدد استفاده کرد.</a:t>
            </a:r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F86DB36-3A19-41C1-8E28-4338EFC90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6997" y="2866731"/>
            <a:ext cx="1023094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✅ 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درست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student1 = "Ali“     grade10 = 20      python2026 = True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❌ 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نادرست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1student = "Ali"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1EB222-52CE-4FC0-810D-864F2B9068AC}"/>
              </a:ext>
            </a:extLst>
          </p:cNvPr>
          <p:cNvSpPr txBox="1"/>
          <p:nvPr/>
        </p:nvSpPr>
        <p:spPr>
          <a:xfrm>
            <a:off x="1287625" y="2763671"/>
            <a:ext cx="6710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63619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344E41-6FB1-4240-A596-C131991B52CF}"/>
              </a:ext>
            </a:extLst>
          </p:cNvPr>
          <p:cNvSpPr txBox="1"/>
          <p:nvPr/>
        </p:nvSpPr>
        <p:spPr>
          <a:xfrm>
            <a:off x="5421539" y="683632"/>
            <a:ext cx="6456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lang="fa-IR" sz="2400" dirty="0">
                <a:highlight>
                  <a:srgbClr val="800080"/>
                </a:highlight>
              </a:rPr>
              <a:t>🌟قانون سوم: </a:t>
            </a:r>
            <a:r>
              <a:rPr lang="fa-IR" sz="2400" dirty="0"/>
              <a:t>استفاده از فاصله </a:t>
            </a:r>
            <a:r>
              <a:rPr lang="en-US" sz="2400" dirty="0"/>
              <a:t>  (Space) </a:t>
            </a:r>
            <a:r>
              <a:rPr lang="fa-IR" sz="2400" dirty="0"/>
              <a:t>ممنوع است.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486CD-085A-4BCC-88E2-E77FA91F70A5}"/>
              </a:ext>
            </a:extLst>
          </p:cNvPr>
          <p:cNvSpPr txBox="1"/>
          <p:nvPr/>
        </p:nvSpPr>
        <p:spPr>
          <a:xfrm>
            <a:off x="4724541" y="2201246"/>
            <a:ext cx="662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✅ </a:t>
            </a:r>
            <a:r>
              <a:rPr kumimoji="0" lang="ar-SA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درست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AFC0DB-4DD3-4742-AB17-44696A1B9C82}"/>
              </a:ext>
            </a:extLst>
          </p:cNvPr>
          <p:cNvSpPr txBox="1"/>
          <p:nvPr/>
        </p:nvSpPr>
        <p:spPr>
          <a:xfrm>
            <a:off x="1287625" y="2763671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59D81-98CE-4FE1-98C1-2753FB6D6E26}"/>
              </a:ext>
            </a:extLst>
          </p:cNvPr>
          <p:cNvSpPr txBox="1"/>
          <p:nvPr/>
        </p:nvSpPr>
        <p:spPr>
          <a:xfrm>
            <a:off x="1379095" y="2281179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student_name</a:t>
            </a:r>
            <a:r>
              <a:rPr lang="en-US" dirty="0"/>
              <a:t> = "Ali"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11A74-F8BF-4439-8E4D-4CF60622B3AB}"/>
              </a:ext>
            </a:extLst>
          </p:cNvPr>
          <p:cNvSpPr txBox="1"/>
          <p:nvPr/>
        </p:nvSpPr>
        <p:spPr>
          <a:xfrm>
            <a:off x="1770754" y="3028130"/>
            <a:ext cx="9581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/>
              <a:t>student name = "Ali“</a:t>
            </a:r>
            <a:r>
              <a:rPr lang="fa-IR" dirty="0"/>
              <a:t>نادرست:                                                                                                    </a:t>
            </a:r>
            <a:r>
              <a:rPr lang="en-US" altLang="en-US" dirty="0"/>
              <a:t>❌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64384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68CAF3-A0FC-4EDD-932F-F24D43F237EE}"/>
              </a:ext>
            </a:extLst>
          </p:cNvPr>
          <p:cNvSpPr txBox="1"/>
          <p:nvPr/>
        </p:nvSpPr>
        <p:spPr>
          <a:xfrm>
            <a:off x="1287625" y="2763671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6EEC6D-B19E-4734-B447-659669A9BEA8}"/>
              </a:ext>
            </a:extLst>
          </p:cNvPr>
          <p:cNvSpPr txBox="1"/>
          <p:nvPr/>
        </p:nvSpPr>
        <p:spPr>
          <a:xfrm>
            <a:off x="5532060" y="1088232"/>
            <a:ext cx="6750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400" dirty="0">
                <a:highlight>
                  <a:srgbClr val="800080"/>
                </a:highlight>
              </a:rPr>
              <a:t>🌟قانون چهارم: </a:t>
            </a:r>
            <a:r>
              <a:rPr lang="fa-IR" sz="2400" dirty="0"/>
              <a:t>استفاده از بعضی علامت‌ها مجاز نیست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5C7AEE-30C3-4323-A036-09230A9A9CBC}"/>
              </a:ext>
            </a:extLst>
          </p:cNvPr>
          <p:cNvSpPr txBox="1"/>
          <p:nvPr/>
        </p:nvSpPr>
        <p:spPr>
          <a:xfrm>
            <a:off x="1443867" y="2921168"/>
            <a:ext cx="70119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user-name = "Ali“                                     score! = 20  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78C722-003F-4F0F-A0A4-AA77772116E7}"/>
              </a:ext>
            </a:extLst>
          </p:cNvPr>
          <p:cNvSpPr txBox="1"/>
          <p:nvPr/>
        </p:nvSpPr>
        <p:spPr>
          <a:xfrm>
            <a:off x="1377678" y="2346131"/>
            <a:ext cx="9885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❌ 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نادرست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43385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DF2EC4-7803-4C81-AC79-287B3A7FADFB}"/>
              </a:ext>
            </a:extLst>
          </p:cNvPr>
          <p:cNvSpPr txBox="1"/>
          <p:nvPr/>
        </p:nvSpPr>
        <p:spPr>
          <a:xfrm>
            <a:off x="6777872" y="63124"/>
            <a:ext cx="6034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009C6C1-7C91-43ED-8418-E82986ECD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235" y="1009480"/>
            <a:ext cx="102921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2D7C18-1C59-4F47-9B08-925C3AEB0D56}"/>
              </a:ext>
            </a:extLst>
          </p:cNvPr>
          <p:cNvSpPr txBox="1"/>
          <p:nvPr/>
        </p:nvSpPr>
        <p:spPr>
          <a:xfrm>
            <a:off x="7035186" y="1687679"/>
            <a:ext cx="645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542C55-8363-4768-9DE1-3119385EDBAB}"/>
              </a:ext>
            </a:extLst>
          </p:cNvPr>
          <p:cNvSpPr txBox="1"/>
          <p:nvPr/>
        </p:nvSpPr>
        <p:spPr>
          <a:xfrm>
            <a:off x="4724541" y="2201246"/>
            <a:ext cx="662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6F4E7-5F3E-4765-B434-51FC57F62682}"/>
              </a:ext>
            </a:extLst>
          </p:cNvPr>
          <p:cNvSpPr txBox="1"/>
          <p:nvPr/>
        </p:nvSpPr>
        <p:spPr>
          <a:xfrm>
            <a:off x="1287625" y="2763671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EA2F8A-E34B-4828-A409-A317F7975EE4}"/>
              </a:ext>
            </a:extLst>
          </p:cNvPr>
          <p:cNvSpPr txBox="1"/>
          <p:nvPr/>
        </p:nvSpPr>
        <p:spPr>
          <a:xfrm>
            <a:off x="1379095" y="2281179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91E0C-0D78-4432-B6B4-8E32CB57F89D}"/>
              </a:ext>
            </a:extLst>
          </p:cNvPr>
          <p:cNvSpPr txBox="1"/>
          <p:nvPr/>
        </p:nvSpPr>
        <p:spPr>
          <a:xfrm>
            <a:off x="4081185" y="2712277"/>
            <a:ext cx="7266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561BE8-DEED-4D29-8232-AA32AF0CA779}"/>
              </a:ext>
            </a:extLst>
          </p:cNvPr>
          <p:cNvSpPr txBox="1"/>
          <p:nvPr/>
        </p:nvSpPr>
        <p:spPr>
          <a:xfrm>
            <a:off x="7209557" y="3246826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DAED80-EA79-4622-BBC9-7C5375BF818C}"/>
              </a:ext>
            </a:extLst>
          </p:cNvPr>
          <p:cNvSpPr txBox="1"/>
          <p:nvPr/>
        </p:nvSpPr>
        <p:spPr>
          <a:xfrm>
            <a:off x="5156815" y="1515521"/>
            <a:ext cx="64575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800" dirty="0">
                <a:highlight>
                  <a:srgbClr val="800080"/>
                </a:highlight>
              </a:rPr>
              <a:t>🌟قانون پنجم: </a:t>
            </a:r>
            <a:r>
              <a:rPr lang="fa-IR" sz="2800" dirty="0"/>
              <a:t>از کلمات کلیدی پایتون استفاده نکنید.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725B3-8CC2-4426-962F-E0599035E50C}"/>
              </a:ext>
            </a:extLst>
          </p:cNvPr>
          <p:cNvSpPr txBox="1"/>
          <p:nvPr/>
        </p:nvSpPr>
        <p:spPr>
          <a:xfrm>
            <a:off x="1055235" y="3113401"/>
            <a:ext cx="98041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If </a:t>
            </a:r>
            <a:r>
              <a:rPr lang="fa-IR" sz="2400" dirty="0"/>
              <a:t> و</a:t>
            </a:r>
            <a:r>
              <a:rPr lang="en-US" sz="2400" dirty="0"/>
              <a:t> else </a:t>
            </a:r>
            <a:r>
              <a:rPr lang="fa-IR" sz="2400" dirty="0"/>
              <a:t>و</a:t>
            </a:r>
            <a:r>
              <a:rPr lang="en-US" sz="2400" dirty="0"/>
              <a:t> For  </a:t>
            </a:r>
            <a:r>
              <a:rPr lang="fa-IR" sz="2400" dirty="0"/>
              <a:t>و</a:t>
            </a:r>
            <a:r>
              <a:rPr lang="en-US" sz="2400" dirty="0"/>
              <a:t> While </a:t>
            </a:r>
            <a:r>
              <a:rPr lang="fa-IR" sz="2400" dirty="0"/>
              <a:t>و</a:t>
            </a:r>
            <a:r>
              <a:rPr lang="en-US" sz="2400" dirty="0"/>
              <a:t>  Class  </a:t>
            </a:r>
            <a:r>
              <a:rPr lang="fa-IR" sz="2400" dirty="0"/>
              <a:t> و</a:t>
            </a:r>
            <a:r>
              <a:rPr lang="en-US" sz="2400" dirty="0"/>
              <a:t>True </a:t>
            </a:r>
            <a:r>
              <a:rPr lang="fa-IR" sz="2400" dirty="0"/>
              <a:t>و</a:t>
            </a:r>
            <a:r>
              <a:rPr lang="en-US" sz="2400" dirty="0"/>
              <a:t>  False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02581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84D781-292B-4281-B767-B5D6A8AABD93}"/>
              </a:ext>
            </a:extLst>
          </p:cNvPr>
          <p:cNvSpPr txBox="1"/>
          <p:nvPr/>
        </p:nvSpPr>
        <p:spPr>
          <a:xfrm>
            <a:off x="1287625" y="2763671"/>
            <a:ext cx="675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0EA8BC-8CBF-44A1-A235-F7E9389D3095}"/>
              </a:ext>
            </a:extLst>
          </p:cNvPr>
          <p:cNvSpPr txBox="1"/>
          <p:nvPr/>
        </p:nvSpPr>
        <p:spPr>
          <a:xfrm>
            <a:off x="6960076" y="1074479"/>
            <a:ext cx="7272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400" dirty="0">
                <a:highlight>
                  <a:srgbClr val="800080"/>
                </a:highlight>
              </a:rPr>
              <a:t>🌟حروف بزرگ و کوچک مهم هستند.</a:t>
            </a:r>
            <a:endParaRPr lang="en-US" sz="2400" dirty="0">
              <a:highlight>
                <a:srgbClr val="800080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3EB785-720D-43FE-8F9B-F3A087A5EABA}"/>
              </a:ext>
            </a:extLst>
          </p:cNvPr>
          <p:cNvSpPr txBox="1"/>
          <p:nvPr/>
        </p:nvSpPr>
        <p:spPr>
          <a:xfrm>
            <a:off x="2279555" y="2534085"/>
            <a:ext cx="78525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name = "Ali“          Name = "Sara"          NAME = "Reza"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29703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8D6196-2F19-4112-9FF3-BEC03F40188E}"/>
              </a:ext>
            </a:extLst>
          </p:cNvPr>
          <p:cNvSpPr txBox="1"/>
          <p:nvPr/>
        </p:nvSpPr>
        <p:spPr>
          <a:xfrm>
            <a:off x="9724174" y="1259217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dirty="0">
                <a:highlight>
                  <a:srgbClr val="800080"/>
                </a:highlight>
              </a:rPr>
              <a:t>🌟انواع داده‌ها</a:t>
            </a:r>
            <a:endParaRPr lang="en-US" dirty="0">
              <a:highlight>
                <a:srgbClr val="80008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8F379-2998-4605-B315-00D44BD68E2D}"/>
              </a:ext>
            </a:extLst>
          </p:cNvPr>
          <p:cNvSpPr txBox="1"/>
          <p:nvPr/>
        </p:nvSpPr>
        <p:spPr>
          <a:xfrm>
            <a:off x="1758099" y="626038"/>
            <a:ext cx="8154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18    , 19.75  ,   "</a:t>
            </a:r>
            <a:r>
              <a:rPr lang="en-US" dirty="0" err="1"/>
              <a:t>سلام</a:t>
            </a:r>
            <a:r>
              <a:rPr lang="en-US" dirty="0"/>
              <a:t>“  ,  True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F99E9EE-37B3-4115-B402-BE4CE4C83594}"/>
              </a:ext>
            </a:extLst>
          </p:cNvPr>
          <p:cNvCxnSpPr>
            <a:cxnSpLocks/>
          </p:cNvCxnSpPr>
          <p:nvPr/>
        </p:nvCxnSpPr>
        <p:spPr>
          <a:xfrm flipH="1" flipV="1">
            <a:off x="8719795" y="3110845"/>
            <a:ext cx="1429140" cy="715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BE3ABFB-4CB5-4BE1-8BCA-F5EECCEB0466}"/>
              </a:ext>
            </a:extLst>
          </p:cNvPr>
          <p:cNvCxnSpPr>
            <a:cxnSpLocks/>
          </p:cNvCxnSpPr>
          <p:nvPr/>
        </p:nvCxnSpPr>
        <p:spPr>
          <a:xfrm flipH="1">
            <a:off x="8909789" y="3754408"/>
            <a:ext cx="1220131" cy="84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299FF9-1729-4926-9971-CD52995CCAFF}"/>
              </a:ext>
            </a:extLst>
          </p:cNvPr>
          <p:cNvCxnSpPr>
            <a:cxnSpLocks/>
          </p:cNvCxnSpPr>
          <p:nvPr/>
        </p:nvCxnSpPr>
        <p:spPr>
          <a:xfrm flipH="1" flipV="1">
            <a:off x="6627043" y="2724346"/>
            <a:ext cx="1129735" cy="369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315E209-BC48-4AD7-9013-BFADAFC67EB2}"/>
              </a:ext>
            </a:extLst>
          </p:cNvPr>
          <p:cNvCxnSpPr>
            <a:cxnSpLocks/>
          </p:cNvCxnSpPr>
          <p:nvPr/>
        </p:nvCxnSpPr>
        <p:spPr>
          <a:xfrm flipH="1">
            <a:off x="6702458" y="3094105"/>
            <a:ext cx="1054320" cy="732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3C4BAF7-4DA9-45A6-A353-A2F456B068BF}"/>
              </a:ext>
            </a:extLst>
          </p:cNvPr>
          <p:cNvSpPr/>
          <p:nvPr/>
        </p:nvSpPr>
        <p:spPr>
          <a:xfrm>
            <a:off x="4283730" y="2428380"/>
            <a:ext cx="21319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صحیح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0CA812-1B1D-44A9-A70E-47149B080BD3}"/>
              </a:ext>
            </a:extLst>
          </p:cNvPr>
          <p:cNvSpPr txBox="1"/>
          <p:nvPr/>
        </p:nvSpPr>
        <p:spPr>
          <a:xfrm>
            <a:off x="4147434" y="3483777"/>
            <a:ext cx="5447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3200" dirty="0"/>
              <a:t>  اعشاری</a:t>
            </a:r>
            <a:r>
              <a:rPr lang="en-US" sz="3200" dirty="0"/>
              <a:t>float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0E10923-3C1F-4526-8C71-54E6924CBDB4}"/>
              </a:ext>
            </a:extLst>
          </p:cNvPr>
          <p:cNvSpPr/>
          <p:nvPr/>
        </p:nvSpPr>
        <p:spPr>
          <a:xfrm>
            <a:off x="5598901" y="4559621"/>
            <a:ext cx="17540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رشته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9E8A727-F559-4B19-B7D0-AA77A548F264}"/>
              </a:ext>
            </a:extLst>
          </p:cNvPr>
          <p:cNvCxnSpPr>
            <a:cxnSpLocks/>
          </p:cNvCxnSpPr>
          <p:nvPr/>
        </p:nvCxnSpPr>
        <p:spPr>
          <a:xfrm flipH="1">
            <a:off x="7277001" y="4838953"/>
            <a:ext cx="961621" cy="45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66A7C5E-A866-4296-8E4F-68F553CC32BD}"/>
              </a:ext>
            </a:extLst>
          </p:cNvPr>
          <p:cNvCxnSpPr>
            <a:cxnSpLocks/>
          </p:cNvCxnSpPr>
          <p:nvPr/>
        </p:nvCxnSpPr>
        <p:spPr>
          <a:xfrm flipH="1">
            <a:off x="9361874" y="3800080"/>
            <a:ext cx="724600" cy="1690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E9BFF15-FBC7-4578-993D-D2C1D0AA381E}"/>
              </a:ext>
            </a:extLst>
          </p:cNvPr>
          <p:cNvCxnSpPr>
            <a:cxnSpLocks/>
          </p:cNvCxnSpPr>
          <p:nvPr/>
        </p:nvCxnSpPr>
        <p:spPr>
          <a:xfrm flipH="1">
            <a:off x="7831548" y="5768536"/>
            <a:ext cx="796699" cy="19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8384DF5-2C06-4C28-AB4F-3A10FDDA839B}"/>
              </a:ext>
            </a:extLst>
          </p:cNvPr>
          <p:cNvSpPr txBox="1"/>
          <p:nvPr/>
        </p:nvSpPr>
        <p:spPr>
          <a:xfrm>
            <a:off x="5938681" y="5606390"/>
            <a:ext cx="8295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مقدار منطقی</a:t>
            </a:r>
            <a:endParaRPr lang="en-US" sz="2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5A2C13D-CB55-4A4E-99EF-A1951892BCE8}"/>
              </a:ext>
            </a:extLst>
          </p:cNvPr>
          <p:cNvSpPr/>
          <p:nvPr/>
        </p:nvSpPr>
        <p:spPr>
          <a:xfrm>
            <a:off x="10019211" y="3305895"/>
            <a:ext cx="907853" cy="8776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داده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50E203-57FA-4E6A-B1E6-04E9244E943B}"/>
              </a:ext>
            </a:extLst>
          </p:cNvPr>
          <p:cNvSpPr/>
          <p:nvPr/>
        </p:nvSpPr>
        <p:spPr>
          <a:xfrm>
            <a:off x="7756778" y="2718123"/>
            <a:ext cx="963017" cy="749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EF71AA-CFF0-4956-A441-5691B96506BD}"/>
              </a:ext>
            </a:extLst>
          </p:cNvPr>
          <p:cNvSpPr txBox="1"/>
          <p:nvPr/>
        </p:nvSpPr>
        <p:spPr>
          <a:xfrm>
            <a:off x="7832193" y="2817355"/>
            <a:ext cx="82949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400" dirty="0">
                <a:solidFill>
                  <a:schemeClr val="bg1"/>
                </a:solidFill>
              </a:rPr>
              <a:t>عددی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8B16C8B-DC7A-4D19-80C7-8FE3D69C36EE}"/>
              </a:ext>
            </a:extLst>
          </p:cNvPr>
          <p:cNvSpPr/>
          <p:nvPr/>
        </p:nvSpPr>
        <p:spPr>
          <a:xfrm>
            <a:off x="8109729" y="4469363"/>
            <a:ext cx="884981" cy="646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8F6E26-85E0-432B-A199-D5C0721856EE}"/>
              </a:ext>
            </a:extLst>
          </p:cNvPr>
          <p:cNvSpPr txBox="1"/>
          <p:nvPr/>
        </p:nvSpPr>
        <p:spPr>
          <a:xfrm>
            <a:off x="4404762" y="4416108"/>
            <a:ext cx="8294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متن</a:t>
            </a:r>
            <a:endParaRPr lang="en-US" sz="3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B2BAAC2-2BFC-474E-A9A9-88755D53A314}"/>
              </a:ext>
            </a:extLst>
          </p:cNvPr>
          <p:cNvSpPr/>
          <p:nvPr/>
        </p:nvSpPr>
        <p:spPr>
          <a:xfrm>
            <a:off x="8639319" y="5434548"/>
            <a:ext cx="884982" cy="7974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E97719-A369-44E5-AA60-30052DD1855D}"/>
              </a:ext>
            </a:extLst>
          </p:cNvPr>
          <p:cNvSpPr txBox="1"/>
          <p:nvPr/>
        </p:nvSpPr>
        <p:spPr>
          <a:xfrm>
            <a:off x="8628247" y="5582293"/>
            <a:ext cx="81549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bool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68366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4" grpId="0"/>
      <p:bldP spid="28" grpId="0"/>
      <p:bldP spid="29" grpId="0"/>
      <p:bldP spid="39" grpId="0"/>
      <p:bldP spid="2" grpId="0" animBg="1"/>
      <p:bldP spid="7" grpId="0" animBg="1"/>
      <p:bldP spid="25" grpId="0"/>
      <p:bldP spid="11" grpId="0" animBg="1"/>
      <p:bldP spid="30" grpId="0"/>
      <p:bldP spid="14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D0737ED-FAA5-4D5E-9D4A-DBB2C5A57157}"/>
              </a:ext>
            </a:extLst>
          </p:cNvPr>
          <p:cNvSpPr txBox="1"/>
          <p:nvPr/>
        </p:nvSpPr>
        <p:spPr>
          <a:xfrm>
            <a:off x="1240971" y="2063238"/>
            <a:ext cx="10690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D7DFF1-3859-4208-A43F-DDF4CEB414FF}"/>
              </a:ext>
            </a:extLst>
          </p:cNvPr>
          <p:cNvSpPr txBox="1"/>
          <p:nvPr/>
        </p:nvSpPr>
        <p:spPr>
          <a:xfrm>
            <a:off x="2882017" y="984955"/>
            <a:ext cx="8626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 rtl="1"/>
            <a:r>
              <a:rPr lang="fa-IR" sz="2800" dirty="0">
                <a:highlight>
                  <a:srgbClr val="800080"/>
                </a:highlight>
              </a:rPr>
              <a:t>✍🏽۱) </a:t>
            </a:r>
            <a:r>
              <a:rPr lang="en-US" sz="2800" dirty="0">
                <a:highlight>
                  <a:srgbClr val="800080"/>
                </a:highlight>
              </a:rPr>
              <a:t>int </a:t>
            </a:r>
            <a:r>
              <a:rPr lang="fa-IR" sz="2800" dirty="0">
                <a:highlight>
                  <a:srgbClr val="800080"/>
                </a:highlight>
              </a:rPr>
              <a:t>(عدد صحیح)</a:t>
            </a:r>
            <a:endParaRPr lang="en-US" sz="2800" dirty="0">
              <a:highlight>
                <a:srgbClr val="80008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A999BC-7283-48FC-8682-D7E41CEB483E}"/>
              </a:ext>
            </a:extLst>
          </p:cNvPr>
          <p:cNvSpPr txBox="1"/>
          <p:nvPr/>
        </p:nvSpPr>
        <p:spPr>
          <a:xfrm>
            <a:off x="1622202" y="2525968"/>
            <a:ext cx="8609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age = 17 </a:t>
            </a:r>
            <a:r>
              <a:rPr lang="fa-IR" sz="2400" dirty="0"/>
              <a:t>     </a:t>
            </a:r>
            <a:r>
              <a:rPr lang="en-US" sz="2400" dirty="0"/>
              <a:t>score = 20</a:t>
            </a:r>
            <a:r>
              <a:rPr lang="fa-IR" sz="2400" dirty="0"/>
              <a:t>            </a:t>
            </a:r>
            <a:r>
              <a:rPr lang="en-US" sz="2400" dirty="0"/>
              <a:t> temperature = -5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71324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13600C-9FB8-42FD-A248-57A9C2C1D8E2}"/>
              </a:ext>
            </a:extLst>
          </p:cNvPr>
          <p:cNvSpPr txBox="1"/>
          <p:nvPr/>
        </p:nvSpPr>
        <p:spPr>
          <a:xfrm>
            <a:off x="4840941" y="58181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800" dirty="0">
                <a:highlight>
                  <a:srgbClr val="800080"/>
                </a:highlight>
              </a:rPr>
              <a:t>✍🏽۲) </a:t>
            </a:r>
            <a:r>
              <a:rPr lang="en-US" sz="2800" dirty="0">
                <a:highlight>
                  <a:srgbClr val="800080"/>
                </a:highlight>
              </a:rPr>
              <a:t>float</a:t>
            </a:r>
            <a:r>
              <a:rPr lang="fa-IR" sz="2800" dirty="0">
                <a:highlight>
                  <a:srgbClr val="800080"/>
                </a:highlight>
              </a:rPr>
              <a:t>(عدد اعشاری)</a:t>
            </a:r>
            <a:endParaRPr lang="en-US" sz="2800" dirty="0">
              <a:highlight>
                <a:srgbClr val="80008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E9B0A6-27DC-4AD2-9111-8F03300D9CEC}"/>
              </a:ext>
            </a:extLst>
          </p:cNvPr>
          <p:cNvSpPr txBox="1"/>
          <p:nvPr/>
        </p:nvSpPr>
        <p:spPr>
          <a:xfrm>
            <a:off x="1676399" y="2438418"/>
            <a:ext cx="7888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average = 19.75</a:t>
            </a:r>
            <a:r>
              <a:rPr kumimoji="0" lang="fa-I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price = 125000.50</a:t>
            </a:r>
            <a:r>
              <a:rPr kumimoji="0" lang="fa-I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height = 178.5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96722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7C3038-0D1A-41A1-ABA1-6B08C263397C}"/>
              </a:ext>
            </a:extLst>
          </p:cNvPr>
          <p:cNvSpPr txBox="1"/>
          <p:nvPr/>
        </p:nvSpPr>
        <p:spPr>
          <a:xfrm>
            <a:off x="1613648" y="1667436"/>
            <a:ext cx="922468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🌟</a:t>
            </a:r>
            <a:r>
              <a:rPr kumimoji="0" lang="ar-SA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نکته مهم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fa-I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در پایتون برای جدا کردن قسمت صحیح و اعشاری از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ar-SA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نقطه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استفاده می‌کنیم، نه ویرگول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fa-I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a-IR" altLang="en-US" sz="2800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✅ </a:t>
            </a: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درست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pi = 3.14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❌ </a:t>
            </a:r>
            <a:r>
              <a:rPr kumimoji="0" lang="ar-SA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نادرست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/>
              <a:ea typeface="+mn-ea"/>
              <a:cs typeface="+mn-cs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pi = 3,14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65975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CEAF59-8D50-4563-99E1-C31EE319C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6485" y="141254"/>
            <a:ext cx="36535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🌟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رشت</a:t>
            </a:r>
            <a:r>
              <a:rPr kumimoji="0" lang="fa-IR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ه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(String)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یا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:(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 Unicode MS"/>
              </a:rPr>
              <a:t>str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</a:rPr>
              <a:t>)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800080"/>
              </a:highlight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356909-1107-46CD-ADFB-4926890D6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974" y="1599444"/>
            <a:ext cx="98203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a-I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گر مقداری را داخل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" "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یا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' 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بنویسیم، پایتون آن را به‌عنوان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ar-SA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متن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در نظر می‌گیرد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7105A8-A3E7-4503-A96D-3064B4B2525C}"/>
              </a:ext>
            </a:extLst>
          </p:cNvPr>
          <p:cNvSpPr txBox="1"/>
          <p:nvPr/>
        </p:nvSpPr>
        <p:spPr>
          <a:xfrm>
            <a:off x="1610913" y="2967335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name = "Ali"</a:t>
            </a:r>
            <a:r>
              <a:rPr lang="fa-IR" sz="3200" dirty="0"/>
              <a:t>          </a:t>
            </a:r>
            <a:r>
              <a:rPr lang="en-US" sz="3200" dirty="0"/>
              <a:t> </a:t>
            </a:r>
            <a:endParaRPr lang="fa-IR" sz="3200" dirty="0"/>
          </a:p>
          <a:p>
            <a:endParaRPr lang="fa-IR" sz="3200" dirty="0"/>
          </a:p>
          <a:p>
            <a:r>
              <a:rPr lang="en-US" sz="3200" dirty="0"/>
              <a:t>city = "Tehran"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20683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CF5507-C06F-48DC-90C4-A16E2D6AEFA3}"/>
              </a:ext>
            </a:extLst>
          </p:cNvPr>
          <p:cNvSpPr txBox="1"/>
          <p:nvPr/>
        </p:nvSpPr>
        <p:spPr>
          <a:xfrm>
            <a:off x="1524000" y="1002756"/>
            <a:ext cx="877644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✍🏽</a:t>
            </a:r>
            <a:r>
              <a:rPr kumimoji="0" lang="ar-SA" alt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نوع </a:t>
            </a: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داده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0080"/>
                </a:highlight>
                <a:latin typeface="Arial Unicode MS"/>
              </a:rPr>
              <a:t>bool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800080"/>
              </a:highlight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فقط دو مقدار دارد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→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/>
                <a:ea typeface="+mn-ea"/>
                <a:cs typeface="+mn-cs"/>
              </a:rPr>
              <a:t> True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درست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→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False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نادرست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از این نوع داده برای تصمیم‌گیری و بررسی شرط‌ها استفاده می‌شود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a-IR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مثال‌ها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is_student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= True</a:t>
            </a:r>
            <a:r>
              <a:rPr kumimoji="0" lang="fa-I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   </a:t>
            </a:r>
            <a:r>
              <a:rPr kumimoji="0" lang="fa-I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   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is_logged_in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= False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CBBEE-40FA-4F9E-B499-786A2AD9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3423864" y="718759"/>
            <a:ext cx="5344271" cy="5420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90179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188</TotalTime>
  <Words>450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Arabic Typesetting</vt:lpstr>
      <vt:lpstr>Arial</vt:lpstr>
      <vt:lpstr>Arial Unicode MS</vt:lpstr>
      <vt:lpstr>MS Shell Dlg 2</vt:lpstr>
      <vt:lpstr>Wingdings</vt:lpstr>
      <vt:lpstr>Wingdings 3</vt:lpstr>
      <vt:lpstr>Madison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Kara</dc:creator>
  <cp:lastModifiedBy>Kara</cp:lastModifiedBy>
  <cp:revision>27</cp:revision>
  <dcterms:created xsi:type="dcterms:W3CDTF">2026-07-31T18:47:15Z</dcterms:created>
  <dcterms:modified xsi:type="dcterms:W3CDTF">2026-08-29T08:47:17Z</dcterms:modified>
</cp:coreProperties>
</file>